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79C6E-A85A-AF58-91A1-B8671490B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5B64C0-E58B-0AA1-1FA8-C0D99F93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4F2531-638E-25E0-FBA4-4167BC11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587AF4-39A4-1BAA-A675-8D6D8650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249140-290E-114C-8A4F-F4B1E4E6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E8101-1BA7-97EB-A1E3-E1C8575F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6D5124-F2E9-A50F-A091-56AE4DF98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49C677-A233-1527-4A86-9ECD95A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EE195D-54FA-561A-9872-01C1D023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1EAF69-F0D1-56BC-23C2-C2174D9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82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C84FB7E-F058-EDCD-9CD0-11D9AEB8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ED85720-688C-C976-B968-4F03E926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57336F-D3B0-A236-357C-CFE3E2E9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0249BE-1654-85C2-1933-6F7B6713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F26A74-02AA-4F78-DE91-F5E2A281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635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FEF4B1-2C38-72CD-3C1D-3A2F7A75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AEA39E-F0F5-FCDE-376A-C5B4C52D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CE0CE6-F8E6-D580-A122-30E301D0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3BFBAF-E0E3-4302-35B9-861093CE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9A20B8-5F04-5CAC-3FCC-CEF41D16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36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45975C-028C-7B0B-F3D2-BBD65F91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7EFC09-3ABD-4D9D-6EDF-32C2B91D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5A280D-A06A-6A7A-48C8-1E60E1C1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5F7541-09B3-D33F-0C14-9B0BC5DE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01ADD9-55BF-A3E4-D0D5-75C48904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0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268CBD-62EF-7067-688F-6E11143D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069DEF-4712-954E-EE34-CEED62787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E63BBAF-74C5-AAC8-903E-1FFB9D697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8217EF7-F076-9FF0-717E-E00DEF29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71C9CC-0A62-3CA4-29B7-7EB39BF4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7949C5-8714-9410-1789-7B0E538B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58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4DAFD-0948-C700-2D12-7263F054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2B3E73-4BF1-F670-8566-D90A1FA5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624A03-0BFD-C630-BC02-3A261F96C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1C7071E-81C6-267B-9DAE-10B86036D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169A925-8AFB-052B-4831-C9CF93C3D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3E0BE5D-F858-B612-8749-DFDA1C9A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44612A-BB3C-50BA-B2FF-AFCF430E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7095A03-E4A1-E881-7A48-AE430AC1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3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E3815-603B-D132-3A3F-F7A01727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5D71311-8633-D5CC-3B1C-F04975BC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40E0440-D344-4612-9884-5BAEA540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5D35BB8-79DA-6A62-94B1-B151216D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66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A0F5554-1701-73B0-5366-0346A5DC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DD18666-FBC3-4456-812E-A4CFEFC6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5BAB4C-06E1-66E2-22B7-4B081632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9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163C39-D7D1-3A24-39A7-1A06EAD4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3789BB-3AD6-2E6D-00CD-A03E2E1C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08C3D91-E7B9-7933-51B6-8200C2E6E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DA29354-102E-3ACD-924E-8B2D5672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C44E02C-8922-C182-7B5B-113CAAD2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89D22E-F186-369B-EAD0-2FA2A9C7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D73AFD-356A-2EF1-84EE-545FEBE4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5AC5400-14A2-465D-327C-34C9EE7DF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EF61785-9155-25B4-0885-E12877EFF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BEB1DA-486C-546F-2F91-2C978215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E63EA4E-F984-0BAE-1819-354D3D70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C35007-0B23-2D88-BB1D-CA9EB982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08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54A7CA3-E329-B497-FD83-9D517382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D876835-7589-9690-6C67-3F9033FF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7FDA26-99E7-2D46-571A-58C73A411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363E0-56CD-423D-B2E3-5E8E82401614}" type="datetimeFigureOut">
              <a:rPr lang="hu-HU" smtClean="0"/>
              <a:t>2025. 05. 25.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B92369-2468-01F1-6C70-B5194924A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46E18B-653F-4B8D-9311-3C242DA7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7F991-E8F3-49A3-803E-51B0A40696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031AB0-97EA-E3E0-FC6F-9C98233AE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prototípus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E2A317C-1C8E-9C10-86BC-BE1AF2A24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Takács Dominik 2025.04.16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1687708-474D-911C-58BB-A5B821C4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2BBF9E-55F5-21F4-BC4C-F6DCE932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Projektmunka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ismertetése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5A1795-F81B-CCC0-C417-DDCFC50D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Arduino-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alapú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négymotoros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stabilizálása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alacsony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költségvetésű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alkatrészek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felhasználásával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UNO R3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értékeket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szenzorokról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vezérli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PWM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szárnyak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végén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található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MOSFET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MOSFET-ek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pedig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motorokon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átfolyó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áramot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kontrollálják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08FF11-91D7-D971-2A9E-30D3D99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7F5D36-BB2B-7434-099D-C177E762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985439"/>
            <a:ext cx="3590925" cy="25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CE3DF03-59BA-31CC-E17F-02635C5D8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21" y="3590131"/>
            <a:ext cx="2674779" cy="3056891"/>
          </a:xfrm>
          <a:prstGeom prst="rect">
            <a:avLst/>
          </a:prstGeom>
        </p:spPr>
      </p:pic>
      <p:pic>
        <p:nvPicPr>
          <p:cNvPr id="6" name="Kép 5" descr="A képen irodaszerek, kör, tervezés, fekete-feh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1D496C9-AA5C-E4E1-1953-078087411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3947906"/>
            <a:ext cx="3848100" cy="25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C43441-CAB8-25BD-31D6-DCCB0513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alkatrészek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E8AC25-C5A0-17BF-5C3A-C777A8A2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Uno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fejlesztőpanel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IRLZ44N N-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csatornás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MOSFETek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MPU6050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szenzor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8520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vasmag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nélküli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motorok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Flyback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diódák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1N4007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Ellenállások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119FA33-9BCC-E0B3-102B-5418D0AEC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A155-B97D-C0AE-C5E0-9D313429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184275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elektroncső, csavarhúzó, szer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95CC94A-93CD-ADD9-DA14-3605394B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62" y="4243387"/>
            <a:ext cx="2495550" cy="2495550"/>
          </a:xfrm>
          <a:prstGeom prst="rect">
            <a:avLst/>
          </a:prstGeom>
        </p:spPr>
      </p:pic>
      <p:pic>
        <p:nvPicPr>
          <p:cNvPr id="8" name="Kép 7" descr="A képen elektroncs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19EE003-DE8F-F4AD-3CBF-01F71C8AE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69" y="3910012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37241D-FE68-E237-7B98-E1DB1953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Működés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0184E5-CE88-794C-CCB5-35A95AAA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egység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érzékelés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szabályozás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kivezérlés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Érzékelés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MPU6050; I2C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Pitch, Roll, Yaw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szögek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komplementer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szűrő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Szabályozás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PID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szabályozás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tengely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mentén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kívánt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különbsége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proporcionális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arányos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viszonylagos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tag): azonal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reagál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értékére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integráló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tag):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hibák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időbeli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összegét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figyelembe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esetemben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használva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deriváló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tag):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változási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sebességére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reagál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összegzést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Kivezérlés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Arduino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kimeneten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PID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PWM (0-255/0-5V);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elrendezés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szemben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lévő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párok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irányú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forgás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legideálisabb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elrendezés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7778B6-4363-8F0B-A9F4-7DF1982A2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1DC26EA-78E2-C3B4-318A-21A2E6FDF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46" y="1387414"/>
            <a:ext cx="4601393" cy="69856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5D15DC5-54E1-ACD2-06DA-310028504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50" y="4846654"/>
            <a:ext cx="9940865" cy="59054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84DF408-8250-FA51-7F76-0F70E0539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61" y="5761066"/>
            <a:ext cx="5377201" cy="73180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033355B-E7F5-37EE-099A-A9C4AA469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5470586"/>
            <a:ext cx="5486400" cy="13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530F08-276E-E13E-A854-AFE39276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Kalibráció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biztonság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045DE1-3059-E830-C8DB-15FF3023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Autómatikus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null-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számítás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induláskor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Soros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keresztül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0-255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beírásával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állítható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motor-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koncepció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PS4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kontroller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vezérelhető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-on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keresztül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biztonsági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annyiból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másodpercig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kontrollertől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autómatikusan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leáll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0C1464-377B-390E-A5BE-E118BA62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9619A8A-0931-767A-24C4-2D9EC2FD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0" y="1649931"/>
            <a:ext cx="3257550" cy="484294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6D8FC9F-B403-64BC-CAF3-23B238D75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84" y="4691738"/>
            <a:ext cx="3057767" cy="203291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C3429CE-F213-0BB8-E85F-EBE527705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683" y="4889604"/>
            <a:ext cx="5186634" cy="16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14DA6E-936B-2812-233F-D70C6149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Tervezés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fázisai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19513E-89AA-ACAE-4F73-84B3DF5B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Tesztelés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elsősorban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leteszteltem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MOSFET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-et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breadboard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kapcsolásban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Váz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legfontosabb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volt,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drón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minél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könnyebb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legyen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16F0FC7-29CC-B0D8-EAA8-DD3734208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4C0EA6F-7682-A783-73CF-A1479952B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7050"/>
            <a:ext cx="5760720" cy="324485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C62EAA4-DA85-29C9-6216-85E423059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3387350"/>
            <a:ext cx="4623435" cy="26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0CC9B1-C08E-47D0-E85B-AE5A911B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Önreflexió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DFDDDA-0457-9647-892C-B32D9013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Már gyerekkorom óta érdeklődtem a számítógépek és az elektronika világa iránt. Az iskolai nyílt napon találkoztam először közelebbről ilyen elektronikai dologokkal, és ez </a:t>
            </a:r>
            <a:r>
              <a:rPr lang="hu-HU" sz="2000" dirty="0" err="1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mégjobban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megerősített abban, hogy ezzel szeretnék foglalkozni.</a:t>
            </a:r>
            <a:endParaRPr lang="en-US" sz="2000" dirty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hu-HU" sz="200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jövőben szeretném még magasabb szinten folytatni a tanulmányaimat. Célom, hogy programtervező informatikus szakon tanuljak tovább az egyetemen, mert úgy érzem, ez áll a legközelebb az érdeklődésemhez és a képességeimhez.</a:t>
            </a:r>
            <a:endParaRPr lang="hu-H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4E19D97-853E-AED8-A9FC-53EC7DE2F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10978"/>
            <a:ext cx="4476750" cy="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91AF13-EBE3-2C78-F750-F6FAEAE4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4CAB56C-EAB4-86A3-AA1E-9A1E5ED17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509" y="1825625"/>
            <a:ext cx="77249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372</Words>
  <Application>Microsoft Office PowerPoint</Application>
  <PresentationFormat>Szélesvásznú</PresentationFormat>
  <Paragraphs>37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Office-téma</vt:lpstr>
      <vt:lpstr>Arduino drón prototípus</vt:lpstr>
      <vt:lpstr>Projektmunka ismertetése</vt:lpstr>
      <vt:lpstr>Felhasznált alkatrészek</vt:lpstr>
      <vt:lpstr>Működés</vt:lpstr>
      <vt:lpstr>Kalibráció és biztonság</vt:lpstr>
      <vt:lpstr>Tervezés fázisai</vt:lpstr>
      <vt:lpstr>Önreflexió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</dc:creator>
  <cp:lastModifiedBy>domi</cp:lastModifiedBy>
  <cp:revision>19</cp:revision>
  <dcterms:created xsi:type="dcterms:W3CDTF">2025-05-24T16:43:26Z</dcterms:created>
  <dcterms:modified xsi:type="dcterms:W3CDTF">2025-05-25T18:52:15Z</dcterms:modified>
</cp:coreProperties>
</file>