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1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564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070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16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046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9591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691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9130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779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360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22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308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896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362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84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32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47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AC61A-2F46-492F-8749-E4B3EB4CFD7A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7538A-651D-4F48-A2E6-2859A9E7C3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9426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1.png">
            <a:extLst>
              <a:ext uri="{FF2B5EF4-FFF2-40B4-BE49-F238E27FC236}">
                <a16:creationId xmlns:a16="http://schemas.microsoft.com/office/drawing/2014/main" id="{C313DA5D-CA13-DA39-5A98-5B902B4F7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2" y="329930"/>
            <a:ext cx="6199639" cy="13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344FB4-FC54-B473-9186-170140F6D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57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48D77-48F1-1644-FA2A-975B6B63A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57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56E44BA-81B6-3B3B-0F8D-9F18A215CC5E}"/>
              </a:ext>
            </a:extLst>
          </p:cNvPr>
          <p:cNvSpPr txBox="1"/>
          <p:nvPr/>
        </p:nvSpPr>
        <p:spPr>
          <a:xfrm>
            <a:off x="377902" y="3075057"/>
            <a:ext cx="4025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Biome" panose="020B0502040204020203" pitchFamily="34" charset="0"/>
                <a:cs typeface="Biome" panose="020B0502040204020203" pitchFamily="34" charset="0"/>
              </a:rPr>
              <a:t>Projekt feladat</a:t>
            </a:r>
          </a:p>
        </p:txBody>
      </p:sp>
    </p:spTree>
    <p:extLst>
      <p:ext uri="{BB962C8B-B14F-4D97-AF65-F5344CB8AC3E}">
        <p14:creationId xmlns:p14="http://schemas.microsoft.com/office/powerpoint/2010/main" val="374571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BAE98E-B1D5-3A5F-B6E3-F8C7BBD2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99" y="763167"/>
            <a:ext cx="9613861" cy="1080938"/>
          </a:xfrm>
        </p:spPr>
        <p:txBody>
          <a:bodyPr/>
          <a:lstStyle/>
          <a:p>
            <a:r>
              <a:rPr lang="hu-HU" dirty="0"/>
              <a:t>Rólam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DB6E93-7A82-8E44-5553-18B1F16C9BA2}"/>
              </a:ext>
            </a:extLst>
          </p:cNvPr>
          <p:cNvSpPr txBox="1"/>
          <p:nvPr/>
        </p:nvSpPr>
        <p:spPr>
          <a:xfrm>
            <a:off x="149087" y="2445026"/>
            <a:ext cx="869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- Jelenleg elektronikai technikusként végzős évemet végzem.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9A78BEF-DCCA-B8E1-22C5-B0CA27C7C718}"/>
              </a:ext>
            </a:extLst>
          </p:cNvPr>
          <p:cNvSpPr txBox="1"/>
          <p:nvPr/>
        </p:nvSpPr>
        <p:spPr>
          <a:xfrm>
            <a:off x="149087" y="2906691"/>
            <a:ext cx="1066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- Alaptudást szereztem az elektronikai eszközök terén az elmúlt évek során.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CAA218F-D1B5-6BD7-5760-D167318A63FD}"/>
              </a:ext>
            </a:extLst>
          </p:cNvPr>
          <p:cNvSpPr txBox="1"/>
          <p:nvPr/>
        </p:nvSpPr>
        <p:spPr>
          <a:xfrm>
            <a:off x="149087" y="3368356"/>
            <a:ext cx="9266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- A jövőben más szakirányokban is szeretném fejleszteni tudásom.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38C250C-7189-D526-364B-CC8694E9DA2A}"/>
              </a:ext>
            </a:extLst>
          </p:cNvPr>
          <p:cNvSpPr txBox="1"/>
          <p:nvPr/>
        </p:nvSpPr>
        <p:spPr>
          <a:xfrm>
            <a:off x="149087" y="3830021"/>
            <a:ext cx="552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- Nyitott vagyok az új tapasztalatokra.</a:t>
            </a:r>
          </a:p>
        </p:txBody>
      </p:sp>
    </p:spTree>
    <p:extLst>
      <p:ext uri="{BB962C8B-B14F-4D97-AF65-F5344CB8AC3E}">
        <p14:creationId xmlns:p14="http://schemas.microsoft.com/office/powerpoint/2010/main" val="184029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4E28BD-AD44-3AC5-D51A-624F6DEA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Elmúlt évek tapasztalatai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CF2921E-8631-7F56-AB09-13CB62D25173}"/>
              </a:ext>
            </a:extLst>
          </p:cNvPr>
          <p:cNvSpPr txBox="1"/>
          <p:nvPr/>
        </p:nvSpPr>
        <p:spPr>
          <a:xfrm>
            <a:off x="0" y="2325756"/>
            <a:ext cx="9140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400" dirty="0"/>
              <a:t>Számos ismeretet szereztem különböző elektronikai eszközök,</a:t>
            </a:r>
          </a:p>
          <a:p>
            <a:r>
              <a:rPr lang="hu-HU" sz="2400" dirty="0"/>
              <a:t> alkatrészek használatában.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1AFBAF2-643A-1294-F4BA-1DD774D413F4}"/>
              </a:ext>
            </a:extLst>
          </p:cNvPr>
          <p:cNvSpPr txBox="1"/>
          <p:nvPr/>
        </p:nvSpPr>
        <p:spPr>
          <a:xfrm>
            <a:off x="0" y="3198167"/>
            <a:ext cx="798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- Az idő teltével elsajátítottam a forrasztópáka alapjait.</a:t>
            </a:r>
          </a:p>
        </p:txBody>
      </p:sp>
      <p:pic>
        <p:nvPicPr>
          <p:cNvPr id="10" name="Kép 9" descr="A képen elektronika, szöveg, Számítógép-alkatrész, Elektronikus eszköz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6013EC1-1BE9-EF1C-9785-480044921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39" y="3156753"/>
            <a:ext cx="5549361" cy="3400762"/>
          </a:xfrm>
          <a:prstGeom prst="rect">
            <a:avLst/>
          </a:prstGeom>
        </p:spPr>
      </p:pic>
      <p:pic>
        <p:nvPicPr>
          <p:cNvPr id="14" name="Kép 13" descr="A képen eszköz, mérőeszköz, Mérőműszer, szöve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B8420E5-83B5-E3AE-F674-6E5E8D63F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68" y="3609770"/>
            <a:ext cx="3370605" cy="33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0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8EB5C0-3F61-99FE-361D-ED964C9F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Elmúlt évek tapasztalatai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958F9A3-321C-8905-4B6E-DA7D292077E2}"/>
              </a:ext>
            </a:extLst>
          </p:cNvPr>
          <p:cNvSpPr txBox="1"/>
          <p:nvPr/>
        </p:nvSpPr>
        <p:spPr>
          <a:xfrm>
            <a:off x="156542" y="2320645"/>
            <a:ext cx="69921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+mj-lt"/>
              </a:rPr>
              <a:t>- Me</a:t>
            </a:r>
            <a:r>
              <a:rPr lang="hu-HU" sz="2400" dirty="0">
                <a:effectLst/>
                <a:latin typeface="+mj-lt"/>
                <a:ea typeface="Times New Roman" panose="02020603050405020304" pitchFamily="18" charset="0"/>
              </a:rPr>
              <a:t>gtanultam a kismegszakítók és az áram-védőkapcsolók  működési elvét és bekötésüket</a:t>
            </a:r>
            <a:r>
              <a:rPr lang="hu-HU" sz="2400" dirty="0">
                <a:latin typeface="+mj-lt"/>
                <a:ea typeface="Times New Roman" panose="02020603050405020304" pitchFamily="18" charset="0"/>
              </a:rPr>
              <a:t>, emellett számítógépes programok segítségével összetettebb kapcsolásokat csináltam.</a:t>
            </a:r>
            <a:r>
              <a:rPr lang="hu-HU" sz="2400" dirty="0">
                <a:latin typeface="+mj-lt"/>
              </a:rPr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69F343E-0547-3673-7482-084EC10E6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363" y="2151425"/>
            <a:ext cx="3408472" cy="4646780"/>
          </a:xfrm>
          <a:prstGeom prst="rect">
            <a:avLst/>
          </a:prstGeom>
        </p:spPr>
      </p:pic>
      <p:pic>
        <p:nvPicPr>
          <p:cNvPr id="9" name="Kép 8" descr="A képen szöveg, diagram, szoftver, Diagra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C24EEA3D-3833-21A4-EE97-391CB7AD1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4" y="3890304"/>
            <a:ext cx="3915463" cy="29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9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244AB9C-5D24-AE29-80A2-E04BDA76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Redőnypozícionáló Projekt feladatom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DAF02C4-63F9-600A-8B97-B09CE51ED39D}"/>
              </a:ext>
            </a:extLst>
          </p:cNvPr>
          <p:cNvSpPr txBox="1"/>
          <p:nvPr/>
        </p:nvSpPr>
        <p:spPr>
          <a:xfrm>
            <a:off x="680321" y="2336873"/>
            <a:ext cx="3656289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Egy </a:t>
            </a:r>
            <a:r>
              <a:rPr lang="en-US" sz="2000" dirty="0" err="1">
                <a:effectLst/>
              </a:rPr>
              <a:t>analóg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potenciométerrel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az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analóg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porton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beadott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feszültségjelet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digitalizáljuk</a:t>
            </a:r>
            <a:r>
              <a:rPr lang="en-US" sz="2000" dirty="0">
                <a:effectLst/>
              </a:rPr>
              <a:t>,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majd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azt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felbontjuk</a:t>
            </a:r>
            <a:r>
              <a:rPr lang="en-US" sz="2000" dirty="0">
                <a:effectLst/>
              </a:rPr>
              <a:t> 9 </a:t>
            </a:r>
            <a:r>
              <a:rPr lang="en-US" sz="2000" dirty="0" err="1">
                <a:effectLst/>
              </a:rPr>
              <a:t>fokozatra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és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egy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unipoláris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léptetőmotoros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pozícionálóval</a:t>
            </a:r>
            <a:endParaRPr lang="en-US" sz="20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végzünk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helyzetbeállítást</a:t>
            </a:r>
            <a:r>
              <a:rPr lang="en-US" sz="2000" dirty="0">
                <a:effectLst/>
              </a:rPr>
              <a:t>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Az </a:t>
            </a:r>
            <a:r>
              <a:rPr lang="en-US" sz="2000" dirty="0" err="1">
                <a:effectLst/>
              </a:rPr>
              <a:t>adott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fokozatot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egy</a:t>
            </a:r>
            <a:r>
              <a:rPr lang="en-US" sz="2000" dirty="0">
                <a:effectLst/>
              </a:rPr>
              <a:t> 7 </a:t>
            </a:r>
            <a:r>
              <a:rPr lang="en-US" sz="2000" dirty="0" err="1">
                <a:effectLst/>
              </a:rPr>
              <a:t>szegmenses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kijelzőn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láthatjuk</a:t>
            </a:r>
            <a:r>
              <a:rPr lang="en-US" sz="2000" dirty="0">
                <a:effectLst/>
              </a:rPr>
              <a:t>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 </a:t>
            </a:r>
            <a:r>
              <a:rPr lang="en-US" sz="2000" dirty="0" err="1">
                <a:effectLst/>
              </a:rPr>
              <a:t>nyomógomb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segítségével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hagyhatjuk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jóvá</a:t>
            </a:r>
            <a:r>
              <a:rPr lang="en-US" sz="2000" dirty="0">
                <a:effectLst/>
              </a:rPr>
              <a:t> a </a:t>
            </a:r>
            <a:r>
              <a:rPr lang="en-US" sz="2000" dirty="0" err="1">
                <a:effectLst/>
              </a:rPr>
              <a:t>pozíciót</a:t>
            </a:r>
            <a:r>
              <a:rPr lang="en-US" sz="2000" dirty="0">
                <a:effectLst/>
              </a:rPr>
              <a:t>.</a:t>
            </a:r>
            <a:endParaRPr lang="en-US" sz="2000" dirty="0"/>
          </a:p>
        </p:txBody>
      </p:sp>
      <p:pic>
        <p:nvPicPr>
          <p:cNvPr id="8" name="Kép 7" descr="A képen Elektromos vezetékek, Elektrontechnika, kábel, elektronik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EFEF3A4-DFCB-C552-DDC6-24A6606D3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00" y="753228"/>
            <a:ext cx="6500807" cy="507062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39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AD509C-481C-9BCA-FF0D-7FABD88D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Működése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DFBBA5-37F2-4E93-6FBE-1375FDBC7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Egy potenciométer segítségével beállítom a kívánt pozíciót amit a monitoron online nyomkövethetek.</a:t>
            </a:r>
          </a:p>
          <a:p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 a kívánt pozíciót beállítottam, akkor 0-ás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portra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kötött nyomógomb segítségével jóváhagyom úgy, hogy 1 másodpercig lenyomva tartom a gombot.</a:t>
            </a:r>
          </a:p>
          <a:p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Léptetőmotor minden lépés esetén 30 fokot forog, majd ezzel egy időben 30 fokonként felvillan a piros LED.</a:t>
            </a:r>
          </a:p>
          <a:p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696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796F3A-9E98-7D39-60AE-EF372951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Önreflexió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55021A-5F0E-B8F3-C3B8-277D041BB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59" y="2570681"/>
            <a:ext cx="9613861" cy="1236006"/>
          </a:xfrm>
        </p:spPr>
        <p:txBody>
          <a:bodyPr>
            <a:noAutofit/>
          </a:bodyPr>
          <a:lstStyle/>
          <a:p>
            <a:r>
              <a:rPr lang="hu-HU" dirty="0">
                <a:effectLst/>
                <a:latin typeface="+mj-lt"/>
                <a:ea typeface="Times New Roman" panose="02020603050405020304" pitchFamily="18" charset="0"/>
              </a:rPr>
              <a:t>Eleinte lelkesedéssel vágtam bele az elektronikai technikus képzésbe.</a:t>
            </a:r>
          </a:p>
          <a:p>
            <a:r>
              <a:rPr lang="hu-HU" dirty="0">
                <a:effectLst/>
                <a:latin typeface="+mj-lt"/>
                <a:ea typeface="Times New Roman" panose="02020603050405020304" pitchFamily="18" charset="0"/>
              </a:rPr>
              <a:t> A építési, tesztelési feladatok tetszenek, azonban az ehhez járuló számolások, finomhangolások a lelkesedésem alábbhagyását okozzák.</a:t>
            </a:r>
            <a:endParaRPr lang="hu-HU" dirty="0">
              <a:latin typeface="+mj-lt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561BDD0-353E-3551-9619-69763C6B5BC0}"/>
              </a:ext>
            </a:extLst>
          </p:cNvPr>
          <p:cNvSpPr txBox="1"/>
          <p:nvPr/>
        </p:nvSpPr>
        <p:spPr>
          <a:xfrm>
            <a:off x="680320" y="2047461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Szakma: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083A2C5-96BA-317B-41AD-7945ED5AEC77}"/>
              </a:ext>
            </a:extLst>
          </p:cNvPr>
          <p:cNvSpPr txBox="1"/>
          <p:nvPr/>
        </p:nvSpPr>
        <p:spPr>
          <a:xfrm>
            <a:off x="691701" y="4543202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Jövőbeli terveim: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AB420E6-63B1-0B94-5F9C-E1F040BFF145}"/>
              </a:ext>
            </a:extLst>
          </p:cNvPr>
          <p:cNvSpPr txBox="1"/>
          <p:nvPr/>
        </p:nvSpPr>
        <p:spPr>
          <a:xfrm>
            <a:off x="918859" y="5066422"/>
            <a:ext cx="7003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Tervem, a munkába állás mellett, hogy újabb, </a:t>
            </a:r>
          </a:p>
          <a:p>
            <a:r>
              <a:rPr lang="hu-HU" sz="2400" dirty="0"/>
              <a:t>    hozzám közelebb álló szakmát is tanuljak.</a:t>
            </a:r>
            <a:r>
              <a:rPr lang="hu-HU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424827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C63F48-165B-4391-483B-0BD038FE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8EBE8B3-D492-2F8E-D5E9-C1431A25B62A}"/>
              </a:ext>
            </a:extLst>
          </p:cNvPr>
          <p:cNvSpPr txBox="1"/>
          <p:nvPr/>
        </p:nvSpPr>
        <p:spPr>
          <a:xfrm>
            <a:off x="8428383" y="5643107"/>
            <a:ext cx="256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Császár Róbert</a:t>
            </a:r>
          </a:p>
        </p:txBody>
      </p:sp>
    </p:spTree>
    <p:extLst>
      <p:ext uri="{BB962C8B-B14F-4D97-AF65-F5344CB8AC3E}">
        <p14:creationId xmlns:p14="http://schemas.microsoft.com/office/powerpoint/2010/main" val="151290100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89</TotalTime>
  <Words>248</Words>
  <Application>Microsoft Office PowerPoint</Application>
  <PresentationFormat>Szélesvásznú</PresentationFormat>
  <Paragraphs>32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Biome</vt:lpstr>
      <vt:lpstr>Times New Roman</vt:lpstr>
      <vt:lpstr>Trebuchet MS</vt:lpstr>
      <vt:lpstr>Berlin</vt:lpstr>
      <vt:lpstr>PowerPoint-bemutató</vt:lpstr>
      <vt:lpstr>Rólam</vt:lpstr>
      <vt:lpstr>Elmúlt évek tapasztalatai</vt:lpstr>
      <vt:lpstr>Elmúlt évek tapasztalatai</vt:lpstr>
      <vt:lpstr>Redőnypozícionáló Projekt feladatom</vt:lpstr>
      <vt:lpstr>Működése</vt:lpstr>
      <vt:lpstr>Önreflexió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Robert, Csaszar</dc:creator>
  <cp:lastModifiedBy>Robert, Csaszar </cp:lastModifiedBy>
  <cp:revision>2</cp:revision>
  <dcterms:created xsi:type="dcterms:W3CDTF">2025-04-10T08:05:22Z</dcterms:created>
  <dcterms:modified xsi:type="dcterms:W3CDTF">2025-04-10T09:34:38Z</dcterms:modified>
</cp:coreProperties>
</file>